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47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8471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329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0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0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2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4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6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0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6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1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B13165-6FEA-43D5-90A0-485C2A7B778E}" type="datetimeFigureOut">
              <a:rPr lang="en-US" smtClean="0"/>
              <a:t>06-Feb-16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0C6A1B2-6EC5-44FC-9427-3A24B4A7B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80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u="sng" dirty="0" smtClean="0"/>
              <a:t>WE NEED A NEW GREEN SCHOOLS CODE TO HELP US GET OUR NEXT GREEN FLAG FOR BIODIVERSITY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/>
              <a:t>biodiversity</a:t>
            </a:r>
          </a:p>
          <a:p>
            <a:r>
              <a:rPr lang="en-IE" dirty="0"/>
              <a:t>ˌ</a:t>
            </a:r>
            <a:r>
              <a:rPr lang="en-IE" dirty="0" err="1"/>
              <a:t>bʌɪə</a:t>
            </a:r>
            <a:r>
              <a:rPr lang="en-IE" dirty="0"/>
              <a:t>(ʊ)</a:t>
            </a:r>
            <a:r>
              <a:rPr lang="en-IE" dirty="0" err="1"/>
              <a:t>dʌɪˈvəːsɪti</a:t>
            </a:r>
            <a:r>
              <a:rPr lang="en-IE" dirty="0"/>
              <a:t>/</a:t>
            </a:r>
          </a:p>
          <a:p>
            <a:r>
              <a:rPr lang="en-IE" i="1" dirty="0"/>
              <a:t>noun</a:t>
            </a:r>
            <a:endParaRPr lang="en-IE" dirty="0"/>
          </a:p>
          <a:p>
            <a:r>
              <a:rPr lang="en-IE" dirty="0"/>
              <a:t>noun: </a:t>
            </a:r>
            <a:r>
              <a:rPr lang="en-IE" b="1" dirty="0"/>
              <a:t>biodiversity</a:t>
            </a:r>
            <a:r>
              <a:rPr lang="en-IE" dirty="0"/>
              <a:t>; </a:t>
            </a:r>
            <a:r>
              <a:rPr lang="en-IE" dirty="0" smtClean="0"/>
              <a:t>the </a:t>
            </a:r>
            <a:r>
              <a:rPr lang="en-IE" dirty="0"/>
              <a:t>variety of plant and animal life in the world or in a particular habitat, a high level of which is usually considered to be important and desirable.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703" y="2312275"/>
            <a:ext cx="3826354" cy="41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31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GET BUSY!</a:t>
            </a:r>
          </a:p>
          <a:p>
            <a:endParaRPr lang="en-IE" dirty="0" smtClean="0"/>
          </a:p>
          <a:p>
            <a:r>
              <a:rPr lang="en-IE" dirty="0" smtClean="0"/>
              <a:t>BE CREATIVE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DEADLINE </a:t>
            </a:r>
            <a:r>
              <a:rPr lang="en-IE" dirty="0" smtClean="0"/>
              <a:t>12 FEBRUARY AT 3PM  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4" name="Content Placeholder 3" descr="your-school-needs-you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6886" y="685800"/>
            <a:ext cx="4364906" cy="509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3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u="sng" dirty="0" smtClean="0"/>
              <a:t>Our Litter and Waste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E" sz="4400" dirty="0"/>
              <a:t>Reduce Reuse Recycle</a:t>
            </a:r>
          </a:p>
          <a:p>
            <a:pPr algn="ctr">
              <a:buNone/>
            </a:pPr>
            <a:r>
              <a:rPr lang="en-IE" sz="4400" dirty="0"/>
              <a:t>Make The School </a:t>
            </a:r>
            <a:r>
              <a:rPr lang="en-IE" sz="4400" u="sng" dirty="0"/>
              <a:t>Gleam</a:t>
            </a:r>
          </a:p>
          <a:p>
            <a:pPr algn="ctr">
              <a:buNone/>
            </a:pPr>
            <a:r>
              <a:rPr lang="en-IE" sz="4400" dirty="0"/>
              <a:t>And The Flag Will Be </a:t>
            </a:r>
            <a:r>
              <a:rPr lang="en-IE" sz="4400" u="sng" dirty="0"/>
              <a:t>Green</a:t>
            </a:r>
          </a:p>
          <a:p>
            <a:pPr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825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u="sng" dirty="0" smtClean="0"/>
              <a:t>Our Energy Code</a:t>
            </a:r>
            <a:endParaRPr lang="en-I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IE" sz="4400" dirty="0"/>
          </a:p>
          <a:p>
            <a:pPr algn="ctr">
              <a:buNone/>
            </a:pPr>
            <a:r>
              <a:rPr lang="en-IE" sz="4400" dirty="0"/>
              <a:t>Save Energy With Your Heart and Soul</a:t>
            </a:r>
          </a:p>
          <a:p>
            <a:pPr algn="ctr">
              <a:buNone/>
            </a:pPr>
            <a:r>
              <a:rPr lang="en-IE" sz="4400" dirty="0"/>
              <a:t>Get that flag on top of the pole</a:t>
            </a:r>
          </a:p>
        </p:txBody>
      </p:sp>
    </p:spTree>
    <p:extLst>
      <p:ext uri="{BB962C8B-B14F-4D97-AF65-F5344CB8AC3E}">
        <p14:creationId xmlns:p14="http://schemas.microsoft.com/office/powerpoint/2010/main" val="11362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u="sng" dirty="0" smtClean="0"/>
              <a:t>Our Water Code</a:t>
            </a:r>
            <a:r>
              <a:rPr lang="en-IE" dirty="0" smtClean="0"/>
              <a:t>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E" sz="6000" dirty="0"/>
              <a:t>Wasting </a:t>
            </a:r>
            <a:r>
              <a:rPr lang="en-IE" sz="6000" dirty="0" err="1"/>
              <a:t>uisce</a:t>
            </a:r>
            <a:r>
              <a:rPr lang="en-IE" sz="6000" dirty="0"/>
              <a:t> isn’t funny so </a:t>
            </a:r>
            <a:r>
              <a:rPr lang="en-IE" sz="6000" dirty="0" err="1"/>
              <a:t>bigí</a:t>
            </a:r>
            <a:r>
              <a:rPr lang="en-IE" sz="6000" dirty="0"/>
              <a:t> </a:t>
            </a:r>
            <a:r>
              <a:rPr lang="en-IE" sz="6000" dirty="0" err="1"/>
              <a:t>clíste</a:t>
            </a:r>
            <a:r>
              <a:rPr lang="en-IE" sz="6000" dirty="0"/>
              <a:t> and save some money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207881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u="sng" dirty="0" smtClean="0"/>
              <a:t>Our Travel Code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IE" sz="5400" dirty="0" smtClean="0"/>
          </a:p>
          <a:p>
            <a:pPr marL="0" indent="0" algn="ctr">
              <a:buNone/>
            </a:pPr>
            <a:r>
              <a:rPr lang="en-IE" sz="5400" dirty="0" smtClean="0"/>
              <a:t>Jog, Cycle, Share A Seat, Take A Bus Or Use Your Feet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2992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i="1" u="sng" dirty="0" smtClean="0"/>
              <a:t>Ideas for  </a:t>
            </a:r>
            <a:r>
              <a:rPr lang="en-IE" i="1" u="sng" dirty="0" smtClean="0"/>
              <a:t>Biodiversity </a:t>
            </a:r>
            <a:r>
              <a:rPr lang="en-IE" i="1" u="sng" dirty="0" smtClean="0"/>
              <a:t>Green Code</a:t>
            </a:r>
            <a:endParaRPr lang="en-IE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Keep the code short and simple</a:t>
            </a:r>
          </a:p>
          <a:p>
            <a:endParaRPr lang="en-IE" dirty="0" smtClean="0"/>
          </a:p>
          <a:p>
            <a:r>
              <a:rPr lang="en-IE" dirty="0" smtClean="0"/>
              <a:t>It should be catchy</a:t>
            </a:r>
          </a:p>
          <a:p>
            <a:endParaRPr lang="en-IE" dirty="0" smtClean="0"/>
          </a:p>
          <a:p>
            <a:r>
              <a:rPr lang="en-IE" dirty="0" smtClean="0"/>
              <a:t>Bilingual (</a:t>
            </a:r>
            <a:r>
              <a:rPr lang="en-IE" dirty="0" err="1" smtClean="0"/>
              <a:t>Gaeilge</a:t>
            </a:r>
            <a:r>
              <a:rPr lang="en-IE" dirty="0"/>
              <a:t> </a:t>
            </a:r>
            <a:r>
              <a:rPr lang="en-IE" dirty="0" smtClean="0"/>
              <a:t>or </a:t>
            </a:r>
            <a:r>
              <a:rPr lang="en-IE" dirty="0" err="1" smtClean="0"/>
              <a:t>Béarla</a:t>
            </a:r>
            <a:r>
              <a:rPr lang="en-IE" dirty="0" smtClean="0"/>
              <a:t> or a mixture of both) entries are encouraged</a:t>
            </a:r>
          </a:p>
          <a:p>
            <a:endParaRPr lang="en-IE" dirty="0" smtClean="0"/>
          </a:p>
          <a:p>
            <a:r>
              <a:rPr lang="en-IE" dirty="0" smtClean="0"/>
              <a:t>The code should help us to make good decisions on </a:t>
            </a:r>
            <a:r>
              <a:rPr lang="en-IE" dirty="0" smtClean="0"/>
              <a:t>how we can encourage biodiversity in our school and our communities.  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4452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i="1" u="sng" dirty="0" smtClean="0"/>
              <a:t>Sample </a:t>
            </a:r>
            <a:r>
              <a:rPr lang="en-IE" i="1" u="sng" dirty="0" smtClean="0"/>
              <a:t>Biodiversity </a:t>
            </a:r>
            <a:r>
              <a:rPr lang="en-IE" i="1" u="sng" dirty="0" smtClean="0"/>
              <a:t>Codes</a:t>
            </a:r>
            <a:endParaRPr lang="en-IE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E" dirty="0" smtClean="0"/>
          </a:p>
          <a:p>
            <a:r>
              <a:rPr lang="en-IE" b="1" dirty="0"/>
              <a:t>'Ecosystems can be a bog, a bush or a hedge, so protect and promote and be a ledge!' </a:t>
            </a:r>
            <a:r>
              <a:rPr lang="en-IE" dirty="0"/>
              <a:t>- </a:t>
            </a:r>
            <a:r>
              <a:rPr lang="en-IE" dirty="0" err="1"/>
              <a:t>Roscommoon</a:t>
            </a:r>
            <a:r>
              <a:rPr lang="en-IE" dirty="0"/>
              <a:t> Community College, </a:t>
            </a:r>
            <a:r>
              <a:rPr lang="en-IE" dirty="0" err="1"/>
              <a:t>Lisnamult</a:t>
            </a:r>
            <a:r>
              <a:rPr lang="en-IE" dirty="0"/>
              <a:t>, Co. Roscommon.</a:t>
            </a:r>
          </a:p>
          <a:p>
            <a:r>
              <a:rPr lang="en-IE" b="1" dirty="0"/>
              <a:t>'Let our generation protect all creation' </a:t>
            </a:r>
            <a:r>
              <a:rPr lang="en-IE" dirty="0"/>
              <a:t>- </a:t>
            </a:r>
            <a:r>
              <a:rPr lang="en-IE" dirty="0" err="1"/>
              <a:t>Stokane</a:t>
            </a:r>
            <a:r>
              <a:rPr lang="en-IE" dirty="0"/>
              <a:t> National School, </a:t>
            </a:r>
            <a:r>
              <a:rPr lang="en-IE" dirty="0" err="1"/>
              <a:t>Enniscrone</a:t>
            </a:r>
            <a:r>
              <a:rPr lang="en-IE" dirty="0"/>
              <a:t>, Co. Sligo</a:t>
            </a:r>
          </a:p>
          <a:p>
            <a:r>
              <a:rPr lang="en-IE" b="1" dirty="0"/>
              <a:t>'St. Joseph's Foundation is green, our campus is clean and we are biodiversity keen' </a:t>
            </a:r>
            <a:r>
              <a:rPr lang="en-IE" dirty="0"/>
              <a:t>- St. Joseph's Foundation, Adult Education Centre, Charleville, Co. Cork</a:t>
            </a:r>
          </a:p>
          <a:p>
            <a:pPr algn="ctr">
              <a:buNone/>
            </a:pPr>
            <a:endParaRPr lang="en-IE" b="1" dirty="0" smtClean="0"/>
          </a:p>
        </p:txBody>
      </p:sp>
    </p:spTree>
    <p:extLst>
      <p:ext uri="{BB962C8B-B14F-4D97-AF65-F5344CB8AC3E}">
        <p14:creationId xmlns:p14="http://schemas.microsoft.com/office/powerpoint/2010/main" val="23377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E" sz="3600" b="1" dirty="0" smtClean="0"/>
          </a:p>
          <a:p>
            <a:r>
              <a:rPr lang="en-IE" sz="3600" b="1" dirty="0" smtClean="0"/>
              <a:t>Biodiversity </a:t>
            </a:r>
            <a:r>
              <a:rPr lang="en-IE" sz="3600" b="1" dirty="0"/>
              <a:t>is so cool, </a:t>
            </a:r>
            <a:br>
              <a:rPr lang="en-IE" sz="3600" b="1" dirty="0"/>
            </a:br>
            <a:r>
              <a:rPr lang="en-IE" sz="3600" b="1" dirty="0"/>
              <a:t>We are learning all about it in school;</a:t>
            </a:r>
            <a:br>
              <a:rPr lang="en-IE" sz="3600" b="1" dirty="0"/>
            </a:br>
            <a:r>
              <a:rPr lang="en-IE" sz="3600" b="1" dirty="0"/>
              <a:t>So come on everyone and do your share,</a:t>
            </a:r>
            <a:br>
              <a:rPr lang="en-IE" sz="3600" b="1" dirty="0"/>
            </a:br>
            <a:r>
              <a:rPr lang="en-IE" sz="3600" b="1" dirty="0"/>
              <a:t>Together we can show we care.</a:t>
            </a:r>
            <a:br>
              <a:rPr lang="en-IE" sz="3600" b="1" dirty="0"/>
            </a:br>
            <a:r>
              <a:rPr lang="en-IE" sz="3600" b="1" dirty="0"/>
              <a:t>Plants and animals, both big and small,</a:t>
            </a:r>
            <a:br>
              <a:rPr lang="en-IE" sz="3600" b="1" dirty="0"/>
            </a:br>
            <a:r>
              <a:rPr lang="en-IE" sz="3600" b="1" dirty="0"/>
              <a:t>They depend on us to save them all.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22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14097" y="1208691"/>
            <a:ext cx="8029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0" b="1" dirty="0"/>
              <a:t>“Start being green and do it fast. We have to make Biodiversity last.”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431664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2239</TotalTime>
  <Words>285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WE NEED A NEW GREEN SCHOOLS CODE TO HELP US GET OUR NEXT GREEN FLAG FOR BIODIVERSITY </vt:lpstr>
      <vt:lpstr>Our Litter and Waste Code</vt:lpstr>
      <vt:lpstr>Our Energy Code</vt:lpstr>
      <vt:lpstr>Our Water Code </vt:lpstr>
      <vt:lpstr>Our Travel Code</vt:lpstr>
      <vt:lpstr>Ideas for  Biodiversity Green Code</vt:lpstr>
      <vt:lpstr>Sample Biodiversity Codes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NEED A NEW GREEN SCHOOLS CODE TO HELP US GET OUR NEXT GREEN FLAG FOR BIODIVERSITY</dc:title>
  <dc:creator>Will Ryan</dc:creator>
  <cp:lastModifiedBy>Will Ryan</cp:lastModifiedBy>
  <cp:revision>3</cp:revision>
  <dcterms:created xsi:type="dcterms:W3CDTF">2016-02-06T18:04:08Z</dcterms:created>
  <dcterms:modified xsi:type="dcterms:W3CDTF">2016-02-08T07:23:58Z</dcterms:modified>
</cp:coreProperties>
</file>